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1pPr>
    <a:lvl2pPr marL="0" marR="0" indent="2286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2pPr>
    <a:lvl3pPr marL="0" marR="0" indent="4572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3pPr>
    <a:lvl4pPr marL="0" marR="0" indent="6858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4pPr>
    <a:lvl5pPr marL="0" marR="0" indent="9144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5pPr>
    <a:lvl6pPr marL="0" marR="0" indent="11430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6pPr>
    <a:lvl7pPr marL="0" marR="0" indent="13716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7pPr>
    <a:lvl8pPr marL="0" marR="0" indent="16002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8pPr>
    <a:lvl9pPr marL="0" marR="0" indent="18288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75" d="100"/>
          <a:sy n="75" d="100"/>
        </p:scale>
        <p:origin x="1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207000"/>
            <a:ext cx="10464800" cy="166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181100" y="1160942"/>
            <a:ext cx="10642600" cy="5511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181100" y="6794500"/>
            <a:ext cx="10642600" cy="15113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181100" y="8382000"/>
            <a:ext cx="10642600" cy="939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7226300" y="1231900"/>
            <a:ext cx="4914900" cy="6997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609600" y="1155700"/>
            <a:ext cx="5994400" cy="35687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609600" y="4762500"/>
            <a:ext cx="59944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972300" y="2984500"/>
            <a:ext cx="4747115" cy="601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00" y="2946400"/>
            <a:ext cx="5270500" cy="60960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xfrm>
            <a:off x="6256723" y="9194800"/>
            <a:ext cx="409839" cy="454169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7273168" y="5018682"/>
            <a:ext cx="4927601" cy="393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 rot="21600000">
            <a:off x="7269536" y="774699"/>
            <a:ext cx="4927601" cy="393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 rot="21600000">
            <a:off x="787399" y="774699"/>
            <a:ext cx="6159501" cy="8204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715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518049"/>
            <a:ext cx="10464800" cy="71750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3800"/>
            </a:lvl1pPr>
          </a:lstStyle>
          <a:p>
            <a:r>
              <a:t>“Type a quote here.”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  <a:ln w="88900"/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297011" y="9194800"/>
            <a:ext cx="409839" cy="4541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228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685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11430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1600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titleStyle>
    <p:bodyStyle>
      <a:lvl1pPr marL="571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1143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1714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2286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2857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3429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4000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4572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5143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228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685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11430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1600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hyperlink" Target="http://www.spanishbytes.com/la-reina-del-pla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creen Shot 2017-10-24 at 00.35.3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9138" y="1703037"/>
            <a:ext cx="12446524" cy="5914306"/>
          </a:xfrm>
          <a:prstGeom prst="rect">
            <a:avLst/>
          </a:prstGeom>
          <a:ln w="889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1646165" y="8150586"/>
            <a:ext cx="10017270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EL SALTO DEL ÁNGEL, Venezuela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Screen Shot 2017-10-24 at 00.38.5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1156" y="1092470"/>
            <a:ext cx="12422488" cy="5982178"/>
          </a:xfrm>
          <a:prstGeom prst="rect">
            <a:avLst/>
          </a:prstGeom>
          <a:ln w="88900">
            <a:miter lim="400000"/>
          </a:ln>
        </p:spPr>
      </p:pic>
      <p:sp>
        <p:nvSpPr>
          <p:cNvPr id="123" name="Shape 123"/>
          <p:cNvSpPr/>
          <p:nvPr/>
        </p:nvSpPr>
        <p:spPr>
          <a:xfrm>
            <a:off x="1849800" y="7477486"/>
            <a:ext cx="9610000" cy="1466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Chichen Itza, Yucatán, México</a:t>
            </a:r>
          </a:p>
          <a:p>
            <a:r>
              <a:t>Mayan culture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creen Shot 2017-10-24 at 00.42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9169" y="1128187"/>
            <a:ext cx="12086462" cy="5653483"/>
          </a:xfrm>
          <a:prstGeom prst="rect">
            <a:avLst/>
          </a:prstGeom>
          <a:ln w="88900">
            <a:miter lim="400000"/>
          </a:ln>
        </p:spPr>
      </p:pic>
      <p:sp>
        <p:nvSpPr>
          <p:cNvPr id="126" name="Shape 126"/>
          <p:cNvSpPr/>
          <p:nvPr/>
        </p:nvSpPr>
        <p:spPr>
          <a:xfrm>
            <a:off x="2142391" y="7020286"/>
            <a:ext cx="8720018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Moáis, Isla de Pascua, Chile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creen Shot 2017-10-24 at 00.44.3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3255" y="1427506"/>
            <a:ext cx="12458290" cy="5926675"/>
          </a:xfrm>
          <a:prstGeom prst="rect">
            <a:avLst/>
          </a:prstGeom>
          <a:ln w="88900">
            <a:miter lim="400000"/>
          </a:ln>
        </p:spPr>
      </p:pic>
      <p:sp>
        <p:nvSpPr>
          <p:cNvPr id="129" name="Shape 129"/>
          <p:cNvSpPr/>
          <p:nvPr/>
        </p:nvSpPr>
        <p:spPr>
          <a:xfrm>
            <a:off x="3329427" y="8036286"/>
            <a:ext cx="6345946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Córdobas, Nicaragua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creen Shot 2017-10-24 at 00.46.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0959" y="1087486"/>
            <a:ext cx="12262882" cy="5809192"/>
          </a:xfrm>
          <a:prstGeom prst="rect">
            <a:avLst/>
          </a:prstGeom>
          <a:ln w="88900">
            <a:miter lim="400000"/>
          </a:ln>
        </p:spPr>
      </p:pic>
      <p:sp>
        <p:nvSpPr>
          <p:cNvPr id="132" name="Shape 132"/>
          <p:cNvSpPr/>
          <p:nvPr/>
        </p:nvSpPr>
        <p:spPr>
          <a:xfrm>
            <a:off x="3532768" y="7591786"/>
            <a:ext cx="5939264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Machu Picchu, Perú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6451071" y="8661588"/>
            <a:ext cx="102656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endParaRPr dirty="0"/>
          </a:p>
        </p:txBody>
      </p:sp>
      <p:pic>
        <p:nvPicPr>
          <p:cNvPr id="135" name="Screen Shot 2017-10-24 at 00.49.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25203"/>
            <a:ext cx="13004800" cy="5417094"/>
          </a:xfrm>
          <a:prstGeom prst="rect">
            <a:avLst/>
          </a:prstGeom>
          <a:ln w="889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2789044" y="6408015"/>
            <a:ext cx="7426713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solidFill>
                  <a:schemeClr val="bg2">
                    <a:lumMod val="50000"/>
                  </a:schemeClr>
                </a:solidFill>
                <a:hlinkClick r:id="rId3"/>
              </a:rPr>
              <a:t>Buenos Aires, Argentina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">
  <a:themeElements>
    <a:clrScheme name="Chalkboard">
      <a:dk1>
        <a:srgbClr val="BC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Macintosh PowerPoint</Application>
  <PresentationFormat>Custom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Chalkduster</vt:lpstr>
      <vt:lpstr>Helvetica Neue</vt:lpstr>
      <vt:lpstr>Chalkboard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Marian Arribas-Tome (PPL)</cp:lastModifiedBy>
  <cp:revision>2</cp:revision>
  <dcterms:modified xsi:type="dcterms:W3CDTF">2017-10-24T00:06:36Z</dcterms:modified>
</cp:coreProperties>
</file>